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6" r:id="rId1"/>
  </p:sldMasterIdLst>
  <p:notesMasterIdLst>
    <p:notesMasterId r:id="rId6"/>
  </p:notesMasterIdLst>
  <p:sldIdLst>
    <p:sldId id="256" r:id="rId2"/>
    <p:sldId id="257" r:id="rId3"/>
    <p:sldId id="258" r:id="rId4"/>
    <p:sldId id="260" r:id="rId5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4" autoAdjust="0"/>
    <p:restoredTop sz="94718" autoAdjust="0"/>
  </p:normalViewPr>
  <p:slideViewPr>
    <p:cSldViewPr>
      <p:cViewPr varScale="1">
        <p:scale>
          <a:sx n="80" d="100"/>
          <a:sy n="80" d="100"/>
        </p:scale>
        <p:origin x="88" y="52"/>
      </p:cViewPr>
      <p:guideLst>
        <p:guide orient="horz" pos="1620"/>
        <p:guide pos="30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7" d="100"/>
          <a:sy n="67" d="100"/>
        </p:scale>
        <p:origin x="-3154" y="-77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A9479B26-0D2B-4A49-AE3D-FA25EC5DDF4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95792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1CAE5DE-6013-4C90-A390-3805426EE567}" type="slidenum">
              <a:rPr lang="zh-CN" altLang="en-US" smtClean="0"/>
              <a:pPr eaLnBrk="1" hangingPunct="1">
                <a:spcBef>
                  <a:spcPct val="0"/>
                </a:spcBef>
              </a:pPr>
              <a:t>1</a:t>
            </a:fld>
            <a:endParaRPr lang="en-US" altLang="zh-CN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2BCC4DB-9FD3-4F8B-A882-8EBF1D69DB1B}" type="slidenum">
              <a:rPr lang="zh-CN" altLang="en-US" smtClean="0"/>
              <a:pPr eaLnBrk="1" hangingPunct="1">
                <a:spcBef>
                  <a:spcPct val="0"/>
                </a:spcBef>
              </a:pPr>
              <a:t>2</a:t>
            </a:fld>
            <a:endParaRPr lang="en-US" altLang="zh-CN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98EF96A-70F9-483C-8CE7-62DE67F6FF01}" type="slidenum">
              <a:rPr lang="zh-CN" altLang="en-US" smtClean="0"/>
              <a:pPr eaLnBrk="1" hangingPunct="1">
                <a:spcBef>
                  <a:spcPct val="0"/>
                </a:spcBef>
              </a:pPr>
              <a:t>3</a:t>
            </a:fld>
            <a:endParaRPr lang="en-US" altLang="zh-CN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CE6A99F-A407-45D2-8E65-AD9EA98695DC}" type="slidenum">
              <a:rPr lang="zh-CN" altLang="en-US" smtClean="0"/>
              <a:pPr eaLnBrk="1" hangingPunct="1">
                <a:spcBef>
                  <a:spcPct val="0"/>
                </a:spcBef>
              </a:pPr>
              <a:t>4</a:t>
            </a:fld>
            <a:endParaRPr lang="en-US" altLang="zh-CN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40233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55528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8538"/>
            <a:ext cx="358140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3" r:id="rId1"/>
    <p:sldLayoutId id="2147483692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742950"/>
            <a:ext cx="9144000" cy="206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zh-CN" altLang="en-US" sz="3200">
                <a:latin typeface="標楷體" pitchFamily="65" charset="-120"/>
                <a:ea typeface="標楷體" pitchFamily="65" charset="-120"/>
              </a:rPr>
              <a:t>阿爸，我們進前來，由</a:t>
            </a:r>
            <a:r>
              <a:rPr lang="zh-TW" altLang="en-US" sz="320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>
                <a:latin typeface="標楷體" pitchFamily="65" charset="-120"/>
                <a:ea typeface="標楷體" pitchFamily="65" charset="-120"/>
              </a:rPr>
              <a:t>愛子領率，</a:t>
            </a:r>
          </a:p>
          <a:p>
            <a:pPr algn="ctr" eaLnBrk="1" hangingPunct="1"/>
            <a:r>
              <a:rPr lang="zh-CN" altLang="en-US" sz="3200">
                <a:latin typeface="標楷體" pitchFamily="65" charset="-120"/>
                <a:ea typeface="標楷體" pitchFamily="65" charset="-120"/>
              </a:rPr>
              <a:t>獻上讚美和敬拜，並享父親慈愛；</a:t>
            </a:r>
          </a:p>
          <a:p>
            <a:pPr algn="ctr" eaLnBrk="1" hangingPunct="1"/>
            <a:r>
              <a:rPr lang="zh-CN" altLang="en-US" sz="3200">
                <a:latin typeface="標楷體" pitchFamily="65" charset="-120"/>
                <a:ea typeface="標楷體" pitchFamily="65" charset="-120"/>
              </a:rPr>
              <a:t>祢在寶座心歡樂，永世計劃成功</a:t>
            </a:r>
          </a:p>
          <a:p>
            <a:pPr algn="ctr" eaLnBrk="1" hangingPunct="1"/>
            <a:r>
              <a:rPr lang="zh-CN" altLang="en-US" sz="3200">
                <a:latin typeface="標楷體" pitchFamily="65" charset="-120"/>
                <a:ea typeface="標楷體" pitchFamily="65" charset="-120"/>
              </a:rPr>
              <a:t>死而復活、失又得，我們已成聖眾。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50"/>
            <a:ext cx="9144000" cy="652463"/>
          </a:xfrm>
          <a:prstGeom prst="rect">
            <a:avLst/>
          </a:prstGeom>
        </p:spPr>
        <p:txBody>
          <a:bodyPr/>
          <a:lstStyle/>
          <a:p>
            <a:pPr eaLnBrk="1" hangingPunct="1">
              <a:defRPr/>
            </a:pPr>
            <a:r>
              <a:rPr lang="en-US" altLang="zh-CN" sz="2800" b="1" dirty="0">
                <a:latin typeface="Arial Narrow" pitchFamily="34" charset="0"/>
                <a:ea typeface="宋体" pitchFamily="2" charset="-122"/>
                <a:cs typeface="Arial" charset="0"/>
              </a:rPr>
              <a:t>H6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  <a:cs typeface="Arial" charset="0"/>
              </a:rPr>
              <a:t>82</a:t>
            </a:r>
            <a:r>
              <a:rPr lang="en-US" altLang="zh-CN" sz="2600" b="1" dirty="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rPr>
              <a:t>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阿爸</a:t>
            </a:r>
            <a:r>
              <a:rPr lang="zh-CN" altLang="en-US" sz="2600" b="1" dirty="0">
                <a:latin typeface="PMingLiU" panose="02020500000000000000" pitchFamily="18" charset="-120"/>
                <a:ea typeface="PMingLiU" panose="02020500000000000000" pitchFamily="18" charset="-120"/>
              </a:rPr>
              <a:t>，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我們進前來</a:t>
            </a:r>
            <a:r>
              <a:rPr lang="zh-CN" altLang="en-US" sz="2400" b="1" dirty="0">
                <a:latin typeface="Times New Roman" pitchFamily="18" charset="0"/>
                <a:ea typeface="新細明體" pitchFamily="18" charset="-120"/>
              </a:rPr>
              <a:t>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(1/4)</a:t>
            </a:r>
            <a:endParaRPr lang="en-US" altLang="zh-CN" sz="2400" dirty="0">
              <a:latin typeface="Arial Narrow" pitchFamily="34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268288"/>
            <a:ext cx="9144000" cy="273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>
                <a:ea typeface="新細明體" pitchFamily="18" charset="-120"/>
              </a:rPr>
              <a:t>H682  (</a:t>
            </a:r>
            <a:r>
              <a:rPr lang="zh-TW" altLang="en-US" sz="2400">
                <a:ea typeface="新細明體" pitchFamily="18" charset="-120"/>
              </a:rPr>
              <a:t>節 </a:t>
            </a:r>
            <a:r>
              <a:rPr lang="en-US" altLang="zh-TW" sz="2400">
                <a:ea typeface="新細明體" pitchFamily="18" charset="-120"/>
              </a:rPr>
              <a:t>2/4, </a:t>
            </a:r>
            <a:r>
              <a:rPr lang="zh-TW" altLang="en-US" sz="2400">
                <a:ea typeface="新細明體" pitchFamily="18" charset="-120"/>
              </a:rPr>
              <a:t>頁</a:t>
            </a:r>
            <a:r>
              <a:rPr lang="en-US" altLang="zh-TW" sz="2400">
                <a:ea typeface="新細明體" pitchFamily="18" charset="-120"/>
              </a:rPr>
              <a:t>1/1)</a:t>
            </a:r>
          </a:p>
          <a:p>
            <a:pPr algn="ctr" eaLnBrk="1" hangingPunct="1">
              <a:spcAft>
                <a:spcPts val="600"/>
              </a:spcAft>
            </a:pPr>
            <a:r>
              <a:rPr lang="zh-CN" altLang="en-US" sz="3200">
                <a:latin typeface="標楷體" pitchFamily="65" charset="-120"/>
                <a:ea typeface="標楷體" pitchFamily="65" charset="-120"/>
              </a:rPr>
              <a:t>桌上陳設杯和餅，我們已同領過，</a:t>
            </a:r>
          </a:p>
          <a:p>
            <a:pPr algn="ctr" eaLnBrk="1" hangingPunct="1">
              <a:spcAft>
                <a:spcPts val="600"/>
              </a:spcAft>
            </a:pPr>
            <a:r>
              <a:rPr lang="zh-CN" altLang="en-US" sz="3200">
                <a:latin typeface="標楷體" pitchFamily="65" charset="-120"/>
                <a:ea typeface="標楷體" pitchFamily="65" charset="-120"/>
              </a:rPr>
              <a:t>這個表記是說明  </a:t>
            </a:r>
            <a:r>
              <a:rPr lang="zh-TW" altLang="en-US" sz="320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>
                <a:latin typeface="標楷體" pitchFamily="65" charset="-120"/>
                <a:ea typeface="標楷體" pitchFamily="65" charset="-120"/>
              </a:rPr>
              <a:t>的愛子工作；</a:t>
            </a:r>
          </a:p>
          <a:p>
            <a:pPr algn="ctr" eaLnBrk="1" hangingPunct="1">
              <a:spcAft>
                <a:spcPts val="600"/>
              </a:spcAft>
            </a:pPr>
            <a:r>
              <a:rPr lang="zh-CN" altLang="en-US" sz="3200">
                <a:latin typeface="標楷體" pitchFamily="65" charset="-120"/>
                <a:ea typeface="標楷體" pitchFamily="65" charset="-120"/>
              </a:rPr>
              <a:t>祂的身體被擘開，闢成新活道路，</a:t>
            </a:r>
          </a:p>
          <a:p>
            <a:pPr algn="ctr" eaLnBrk="1" hangingPunct="1">
              <a:spcAft>
                <a:spcPts val="600"/>
              </a:spcAft>
            </a:pPr>
            <a:r>
              <a:rPr lang="zh-CN" altLang="en-US" sz="3200">
                <a:latin typeface="標楷體" pitchFamily="65" charset="-120"/>
                <a:ea typeface="標楷體" pitchFamily="65" charset="-120"/>
              </a:rPr>
              <a:t>我們藉此得前來，稱</a:t>
            </a:r>
            <a:r>
              <a:rPr lang="zh-TW" altLang="en-US" sz="320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>
                <a:latin typeface="標楷體" pitchFamily="65" charset="-120"/>
                <a:ea typeface="標楷體" pitchFamily="65" charset="-120"/>
              </a:rPr>
              <a:t>作阿爸父。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68288"/>
            <a:ext cx="9144000" cy="250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>
                <a:ea typeface="新細明體" pitchFamily="18" charset="-120"/>
              </a:rPr>
              <a:t>H682  (</a:t>
            </a:r>
            <a:r>
              <a:rPr lang="zh-TW" altLang="en-US" sz="2400">
                <a:ea typeface="新細明體" pitchFamily="18" charset="-120"/>
              </a:rPr>
              <a:t>節 </a:t>
            </a:r>
            <a:r>
              <a:rPr lang="en-US" altLang="zh-TW" sz="2400">
                <a:ea typeface="新細明體" pitchFamily="18" charset="-120"/>
              </a:rPr>
              <a:t>3/4, </a:t>
            </a:r>
            <a:r>
              <a:rPr lang="zh-TW" altLang="en-US" sz="2400">
                <a:ea typeface="新細明體" pitchFamily="18" charset="-120"/>
              </a:rPr>
              <a:t>頁</a:t>
            </a:r>
            <a:r>
              <a:rPr lang="en-US" altLang="zh-TW" sz="2400">
                <a:ea typeface="新細明體" pitchFamily="18" charset="-120"/>
              </a:rPr>
              <a:t>1/1)</a:t>
            </a:r>
          </a:p>
          <a:p>
            <a:pPr algn="ctr" eaLnBrk="1" hangingPunct="1"/>
            <a:r>
              <a:rPr lang="zh-CN" altLang="en-US" sz="3200">
                <a:latin typeface="標楷體" pitchFamily="65" charset="-120"/>
                <a:ea typeface="標楷體" pitchFamily="65" charset="-120"/>
              </a:rPr>
              <a:t>祂的寶血已流出，塗抹我們罪愆，</a:t>
            </a:r>
          </a:p>
          <a:p>
            <a:pPr algn="ctr" eaLnBrk="1" hangingPunct="1"/>
            <a:r>
              <a:rPr lang="zh-CN" altLang="en-US" sz="3200">
                <a:latin typeface="標楷體" pitchFamily="65" charset="-120"/>
                <a:ea typeface="標楷體" pitchFamily="65" charset="-120"/>
              </a:rPr>
              <a:t>祢的公義和忿怒，不再追我虧欠；</a:t>
            </a:r>
          </a:p>
          <a:p>
            <a:pPr algn="ctr" eaLnBrk="1" hangingPunct="1"/>
            <a:r>
              <a:rPr lang="zh-CN" altLang="en-US" sz="3200">
                <a:latin typeface="標楷體" pitchFamily="65" charset="-120"/>
                <a:ea typeface="標楷體" pitchFamily="65" charset="-120"/>
              </a:rPr>
              <a:t>祂血永在</a:t>
            </a:r>
            <a:r>
              <a:rPr lang="zh-TW" altLang="en-US" sz="320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>
                <a:latin typeface="標楷體" pitchFamily="65" charset="-120"/>
                <a:ea typeface="標楷體" pitchFamily="65" charset="-120"/>
              </a:rPr>
              <a:t>面前，為我們說美言，</a:t>
            </a:r>
          </a:p>
          <a:p>
            <a:pPr algn="ctr" eaLnBrk="1" hangingPunct="1"/>
            <a:r>
              <a:rPr lang="zh-CN" altLang="en-US" sz="3200">
                <a:latin typeface="標楷體" pitchFamily="65" charset="-120"/>
                <a:ea typeface="標楷體" pitchFamily="65" charset="-120"/>
              </a:rPr>
              <a:t>撒但控告無效驗，我們不再自譴。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68288"/>
            <a:ext cx="9144000" cy="300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>
                <a:ea typeface="新細明體" pitchFamily="18" charset="-120"/>
              </a:rPr>
              <a:t>H682  (</a:t>
            </a:r>
            <a:r>
              <a:rPr lang="zh-TW" altLang="en-US" sz="2400">
                <a:ea typeface="新細明體" pitchFamily="18" charset="-120"/>
              </a:rPr>
              <a:t>節 </a:t>
            </a:r>
            <a:r>
              <a:rPr lang="en-US" altLang="zh-TW" sz="2400">
                <a:ea typeface="新細明體" pitchFamily="18" charset="-120"/>
              </a:rPr>
              <a:t>4/4, </a:t>
            </a:r>
            <a:r>
              <a:rPr lang="zh-TW" altLang="en-US" sz="2400">
                <a:ea typeface="新細明體" pitchFamily="18" charset="-120"/>
              </a:rPr>
              <a:t>頁</a:t>
            </a:r>
            <a:r>
              <a:rPr lang="en-US" altLang="zh-TW" sz="2400">
                <a:ea typeface="新細明體" pitchFamily="18" charset="-120"/>
              </a:rPr>
              <a:t>1/1)</a:t>
            </a:r>
          </a:p>
          <a:p>
            <a:pPr algn="ctr" eaLnBrk="1" hangingPunct="1"/>
            <a:r>
              <a:rPr lang="zh-CN" altLang="en-US" sz="3200">
                <a:latin typeface="標楷體" pitchFamily="65" charset="-120"/>
                <a:ea typeface="標楷體" pitchFamily="65" charset="-120"/>
              </a:rPr>
              <a:t>人比天使更微小，在</a:t>
            </a:r>
            <a:r>
              <a:rPr lang="zh-TW" altLang="en-US" sz="320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>
                <a:latin typeface="標楷體" pitchFamily="65" charset="-120"/>
                <a:ea typeface="標楷體" pitchFamily="65" charset="-120"/>
              </a:rPr>
              <a:t>算得甚麼？</a:t>
            </a:r>
          </a:p>
          <a:p>
            <a:pPr algn="ctr" eaLnBrk="1" hangingPunct="1"/>
            <a:r>
              <a:rPr lang="zh-CN" altLang="en-US" sz="3200">
                <a:latin typeface="標楷體" pitchFamily="65" charset="-120"/>
                <a:ea typeface="標楷體" pitchFamily="65" charset="-120"/>
              </a:rPr>
              <a:t>祢竟眷顧如珍寶，尋他與</a:t>
            </a:r>
            <a:r>
              <a:rPr lang="zh-TW" altLang="en-US" sz="320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>
                <a:latin typeface="標楷體" pitchFamily="65" charset="-120"/>
                <a:ea typeface="標楷體" pitchFamily="65" charset="-120"/>
              </a:rPr>
              <a:t>復和；</a:t>
            </a:r>
          </a:p>
          <a:p>
            <a:pPr algn="ctr" eaLnBrk="1" hangingPunct="1"/>
            <a:r>
              <a:rPr lang="zh-CN" altLang="en-US" sz="3200">
                <a:latin typeface="標楷體" pitchFamily="65" charset="-120"/>
                <a:ea typeface="標楷體" pitchFamily="65" charset="-120"/>
              </a:rPr>
              <a:t>天使墮落</a:t>
            </a:r>
            <a:r>
              <a:rPr lang="zh-TW" altLang="en-US" sz="320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>
                <a:latin typeface="標楷體" pitchFamily="65" charset="-120"/>
                <a:ea typeface="標楷體" pitchFamily="65" charset="-120"/>
              </a:rPr>
              <a:t>不尋，惟人蒙</a:t>
            </a:r>
            <a:r>
              <a:rPr lang="zh-TW" altLang="en-US" sz="320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>
                <a:latin typeface="標楷體" pitchFamily="65" charset="-120"/>
                <a:ea typeface="標楷體" pitchFamily="65" charset="-120"/>
              </a:rPr>
              <a:t>赦免，</a:t>
            </a:r>
          </a:p>
          <a:p>
            <a:pPr algn="ctr" eaLnBrk="1" hangingPunct="1"/>
            <a:r>
              <a:rPr lang="zh-CN" altLang="en-US" sz="3200">
                <a:latin typeface="標楷體" pitchFamily="65" charset="-120"/>
                <a:ea typeface="標楷體" pitchFamily="65" charset="-120"/>
              </a:rPr>
              <a:t>讚美，哦，父，讚不盡！</a:t>
            </a:r>
            <a:r>
              <a:rPr lang="zh-TW" altLang="en-US" sz="320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>
                <a:latin typeface="標楷體" pitchFamily="65" charset="-120"/>
                <a:ea typeface="標楷體" pitchFamily="65" charset="-120"/>
              </a:rPr>
              <a:t>這逾格恩典。</a:t>
            </a:r>
          </a:p>
          <a:p>
            <a:pPr algn="ctr" eaLnBrk="1" hangingPunct="1"/>
            <a:endParaRPr lang="zh-CN" altLang="en-US" sz="320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41</TotalTime>
  <Words>261</Words>
  <Application>Microsoft Office PowerPoint</Application>
  <PresentationFormat>On-screen Show (16:9)</PresentationFormat>
  <Paragraphs>24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4" baseType="lpstr">
      <vt:lpstr>宋体</vt:lpstr>
      <vt:lpstr>Microsoft JhengHei</vt:lpstr>
      <vt:lpstr>新細明體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H682  阿爸，我們進前來 (1/4)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H682 阿爸，我們進前來</dc:title>
  <dc:subject>Hymnary 聖徒詩歌</dc:subject>
  <dc:creator>LIU</dc:creator>
  <cp:lastModifiedBy>Timothy Liang</cp:lastModifiedBy>
  <cp:revision>16</cp:revision>
  <dcterms:created xsi:type="dcterms:W3CDTF">2001-02-01T00:50:08Z</dcterms:created>
  <dcterms:modified xsi:type="dcterms:W3CDTF">2017-08-06T15:47:03Z</dcterms:modified>
</cp:coreProperties>
</file>